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461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88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6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049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093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4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17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7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48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688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10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D0992-0473-FC40-BE31-8C4FC1D61C61}" type="datetimeFigureOut">
              <a:rPr lang="en-US" smtClean="0"/>
              <a:t>9/1/17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CC42F-E967-8E4C-AD60-0D3F3A766E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10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000897" y="926756"/>
            <a:ext cx="4324865" cy="4324866"/>
            <a:chOff x="3620529" y="1087394"/>
            <a:chExt cx="4324865" cy="432486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36111" t="22163" r="24475" b="14775"/>
            <a:stretch/>
          </p:blipFill>
          <p:spPr>
            <a:xfrm>
              <a:off x="3620529" y="1087394"/>
              <a:ext cx="4324865" cy="4324866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3831945" y="1664777"/>
              <a:ext cx="3902030" cy="31700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0" b="1" dirty="0" smtClean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latin typeface="Britannic Bold" charset="0"/>
                  <a:ea typeface="Britannic Bold" charset="0"/>
                  <a:cs typeface="Britannic Bold" charset="0"/>
                </a:rPr>
                <a:t>KiT</a:t>
              </a:r>
              <a:endParaRPr lang="en-US" sz="20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Britannic Bold" charset="0"/>
                <a:ea typeface="Britannic Bold" charset="0"/>
                <a:cs typeface="Britannic Bold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6437869" y="926756"/>
            <a:ext cx="4320000" cy="4320000"/>
            <a:chOff x="6437869" y="926756"/>
            <a:chExt cx="4320000" cy="4320000"/>
          </a:xfrm>
        </p:grpSpPr>
        <p:sp>
          <p:nvSpPr>
            <p:cNvPr id="5" name="Oval 4"/>
            <p:cNvSpPr/>
            <p:nvPr/>
          </p:nvSpPr>
          <p:spPr>
            <a:xfrm>
              <a:off x="6437869" y="926756"/>
              <a:ext cx="4320000" cy="4320000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6646854" y="1501706"/>
              <a:ext cx="3902030" cy="317009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0" b="1" dirty="0" smtClean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  <a:latin typeface="Britannic Bold" charset="0"/>
                  <a:ea typeface="Britannic Bold" charset="0"/>
                  <a:cs typeface="Britannic Bold" charset="0"/>
                </a:rPr>
                <a:t>KiT</a:t>
              </a:r>
              <a:endParaRPr lang="en-US" sz="20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Britannic Bold" charset="0"/>
                <a:ea typeface="Britannic Bold" charset="0"/>
                <a:cs typeface="Britannic Bold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1044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Britannic Bold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2017-09-01T08:51:34Z</dcterms:created>
  <dcterms:modified xsi:type="dcterms:W3CDTF">2017-09-01T09:11:02Z</dcterms:modified>
</cp:coreProperties>
</file>

<file path=docProps/thumbnail.jpeg>
</file>